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side77@m3.gyao.ne.jp" initials="" lastIdx="1" clrIdx="0">
    <p:extLst>
      <p:ext uri="{19B8F6BF-5375-455C-9EA6-DF929625EA0E}">
        <p15:presenceInfo xmlns:p15="http://schemas.microsoft.com/office/powerpoint/2012/main" userId="c93c5429cbaa00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84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22F50-6B2F-44EC-AB57-BD5DB1C4F00F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5765"/>
            <a:ext cx="5486400" cy="39175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806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806"/>
            <a:ext cx="2971800" cy="498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8F3FD-06F4-41AD-A9FA-81AAFE8E4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58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02775-6EDD-4C72-9A96-187C1887D99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17F06-6E17-6ACC-087C-431A1CAF7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D04CB0A-FF6E-3AC5-0C02-E6D8F4B5C5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7B25EC5B-E74A-3CB8-9CA0-1097DE14A5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F35475-F20E-BE00-C678-589FB9E28D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02775-6EDD-4C72-9A96-187C1887D99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8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9753A-38EF-0C1D-1650-1F09EE009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87CA3F-7A13-7A3D-7652-08361A63C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D77AD5-603D-BD19-611F-ED66CE9A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746863-76B9-5CD7-2991-9C24AAB4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FFCFA9-A73F-3AA9-011D-EDDD4138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28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0F927B-E8A5-A65F-FFCF-D687EF8D9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90290AC-B72B-8BDE-B996-BC0ED5C27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0B9C0F-1C12-8F84-331E-0D3852EB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57CC78-AFB9-63C2-8CD7-CA1BD3B1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EC2DFF-7771-8E0C-B1CD-DF85771D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07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0E42625-652F-E3C6-0DA5-D620261C8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0AF21A-4B44-BC73-5F30-EB4005BDE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15341-DFDE-D51D-994F-59201D0B9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73792D-CFDE-702D-65D1-ACE790281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DDF7F-8FB9-5E5D-63DA-703F6DC6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51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B49A34-F5A8-4A90-18F9-7C6B417D7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D8EF42-E931-A570-36D1-224ACB17C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88E2A-56CA-E5CD-7E5B-F51F2DAE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6D8BA3-530B-11AB-7D47-463FF607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ACB40-9E09-537C-3A77-DA531E653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5C6BE-0ECD-8E81-B2EF-7403B76D3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224E94-4374-1AEA-7B9A-4ACD8CF2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DDF0D3-F808-0153-BADA-524D1247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546D25-BF65-1C15-4A89-0A7ED193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4E2C09-13C1-2299-15EC-C22CEF05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5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D404F-26C7-C4DD-A406-25B333BA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16D755-A018-CF2E-1AFE-DDE0AA611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E9921D-1EEC-7970-3FAD-379A833BF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F9AB2F-43FE-5333-FF98-C7CA33CA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0738D5-F2CC-26B6-A570-F9C122F5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13D14C-200E-3819-835E-3E1952C0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05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F7726-3D24-C801-E61E-19821246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D702CB-81F3-B976-61ED-9EBC2DFC5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9F19F4-7258-64F4-31C6-CB27C4B16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ECFD401-475F-7478-C648-7287B04F3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2B5A38-7155-C44B-8D64-D762E1CBF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DC1B96-52F4-297A-746F-74486F2F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616505-B73B-EE91-7104-DA321FF5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F775C-321A-AE5E-ADBE-625365ABC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18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07CCB3-E74F-9570-83BF-ECA795252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C6A526-487E-412B-CA21-DCE5594FE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872C05-2EEA-F9F9-22D4-9F6BBBD4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AE9351-6D0D-06E6-C866-A433B4A8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86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966197-F51C-BA45-C10B-9137F8C1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429CFE-356D-C549-56AA-C0A0CBF1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C3DC1A-C11C-85BA-EE1D-4B381689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77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830582-E598-5BF6-4DFE-C7E78B1AF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39DC63-42AC-1668-058F-3C2FD8223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CEABB2-BD8D-EEB6-A6B2-7DB898C40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56F52A-0DB9-150F-96CC-BCD0524F8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6E3449-CCEA-BF2C-D380-6B02301D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2043D8-0438-1F97-CD08-CC7645E1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42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51C51-E3F5-69BB-7456-31B7F7D5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0A1B3B-F151-8DD2-6900-4B7ADA271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7B37D7-FD34-1E53-0F03-5B5253A02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C2A01B-4B9F-6B40-1123-6CE3DAA57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8A61A2-A5C9-0F86-F1AF-6D048BD9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CF865F-B4C2-63B9-CBDE-2446FD6F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1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B5BE44-E843-D48B-FECC-BABA0C368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22C56E-3AA8-44BB-5D7C-B44552F09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BC2A0-D9E2-9DF0-3975-283556B69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2A88D-92D2-459E-BF39-AD945B1D2912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646526-C53C-0200-311B-5E31AA2C9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4FBE68-5C13-6F7F-16FB-95B812124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2BFB-E8A7-4476-B386-7BB23A27A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27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西神戸ラグビースクールの画像">
            <a:extLst>
              <a:ext uri="{FF2B5EF4-FFF2-40B4-BE49-F238E27FC236}">
                <a16:creationId xmlns:a16="http://schemas.microsoft.com/office/drawing/2014/main" id="{0C1FF845-F2BF-FAC7-3EA2-5E4DBE7DA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1" y="12390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7C977B1-713F-F181-2CD5-530A3EE8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2025/1/27</a:t>
            </a:fld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B1AE02-189D-2CEA-D582-7AED09BCBCB8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327B43E-FB25-9B2D-4B11-E3062A804D7D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B6A9C97A-CACD-4008-01E6-033A8D775816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CE7D646-2F1F-DD29-BA0C-A51C6EB30876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F51DF31-FAC6-C598-4BAD-026A44E5D230}"/>
              </a:ext>
            </a:extLst>
          </p:cNvPr>
          <p:cNvSpPr txBox="1"/>
          <p:nvPr/>
        </p:nvSpPr>
        <p:spPr>
          <a:xfrm>
            <a:off x="2490730" y="675337"/>
            <a:ext cx="633859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兵庫県</a:t>
            </a:r>
            <a:r>
              <a:rPr kumimoji="1" lang="en-US" altLang="ja-JP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RS</a:t>
            </a:r>
          </a:p>
          <a:p>
            <a:pPr algn="ctr"/>
            <a:r>
              <a:rPr kumimoji="1"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中学生　新人戦</a:t>
            </a:r>
            <a:endParaRPr kumimoji="1" lang="en-US" altLang="ja-JP" sz="7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7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試合結果</a:t>
            </a:r>
            <a:endParaRPr lang="en-US" altLang="ja-JP" sz="7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603707B-BEEC-18A8-9599-9F926EF2ED3B}"/>
              </a:ext>
            </a:extLst>
          </p:cNvPr>
          <p:cNvSpPr txBox="1"/>
          <p:nvPr/>
        </p:nvSpPr>
        <p:spPr>
          <a:xfrm>
            <a:off x="3185629" y="5276918"/>
            <a:ext cx="49487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04083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DAEADB-96C1-D0E7-6C7F-4FA56C8AC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西神戸ラグビースクールの画像">
            <a:extLst>
              <a:ext uri="{FF2B5EF4-FFF2-40B4-BE49-F238E27FC236}">
                <a16:creationId xmlns:a16="http://schemas.microsoft.com/office/drawing/2014/main" id="{FF75BCF2-48FB-6D5F-E63E-B9607168B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071" y="12390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D7A039-C7A2-3E8E-1D9A-F27E0E860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2025/1/27</a:t>
            </a:fld>
            <a:endParaRPr 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7D58148-282A-7EDD-1A63-5FDE3E3740F1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203019B-FC77-C0E1-A8BE-5298075F7E19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70C9BA2-AA30-56C4-8032-F132AA030400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3105E9F0-F50D-CB81-882A-F54201FA15E4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D62AA4-EFD4-6717-DE01-5F2DDC274325}"/>
              </a:ext>
            </a:extLst>
          </p:cNvPr>
          <p:cNvSpPr txBox="1"/>
          <p:nvPr/>
        </p:nvSpPr>
        <p:spPr>
          <a:xfrm>
            <a:off x="1526721" y="963386"/>
            <a:ext cx="10166566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試合結果</a:t>
            </a:r>
            <a:r>
              <a:rPr lang="en-US" altLang="ja-JP" sz="3200" b="1">
                <a:latin typeface="Meiryo UI" panose="020B0604030504040204" pitchFamily="50" charset="-128"/>
                <a:ea typeface="Meiryo UI" panose="020B0604030504040204" pitchFamily="50" charset="-128"/>
              </a:rPr>
              <a:t>(2025.1.26)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神戸</a:t>
            </a:r>
            <a:r>
              <a:rPr kumimoji="1"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RCU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１４ー３８　西宮ＪＲＣ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尼崎ＲＳ　 ６４－０　　川西ＲＳ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西神戸ＲＳ 　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７－２２　伊丹ＲＳ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芦屋ＲＳ　 １９－０　　兵庫県ＲＳ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三田ＲＣＪ１２ー３３　宝塚ＲＳ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姫路ＲＳ　 ４６－５　　合同（阪神ＪＲＣ＋播州ＲＣ）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711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56</Words>
  <Application>Microsoft Office PowerPoint</Application>
  <PresentationFormat>ワイド画面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noside77@m3.gyao.ne.jp</dc:creator>
  <cp:lastModifiedBy>noside77@m3.gyao.ne.jp</cp:lastModifiedBy>
  <cp:revision>91</cp:revision>
  <cp:lastPrinted>2024-11-30T05:02:26Z</cp:lastPrinted>
  <dcterms:created xsi:type="dcterms:W3CDTF">2024-02-15T22:42:59Z</dcterms:created>
  <dcterms:modified xsi:type="dcterms:W3CDTF">2025-01-26T22:16:21Z</dcterms:modified>
</cp:coreProperties>
</file>