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3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01B7C-C5D9-43D2-07B5-E82447E37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FFCC5F8-44FC-B50F-E823-F4062CB43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C6346-A68E-7766-5E83-BDF2493F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0CFD44-513B-9FDB-7176-8ECCA115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B304B4-CBA1-1784-B81B-A6D42379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98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B6814-E625-06AC-F2F1-2E0A37CD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DE005A-EFBA-9F37-1B71-463BCC6F5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8F97EB-B33C-6DC2-6D79-C7DC6A9F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9034A3-6007-3D9F-1B8B-9FD98C65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219C6B-C172-8FC2-963B-8529C225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8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B6877F4-C9F4-5094-CBC9-7E2AD85BC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FE866B-570D-47FE-1019-B5C6B2780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3F3FD4-F25F-44A4-D408-A08EFE6A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1E00DB-B104-A76B-829B-63ADAEC8F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CD7E49-A324-5C46-B6C1-F8D10464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09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8C9F82-297E-332D-4CBA-76B9FC56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AD07C4-ECEF-2216-4115-84D7CDC47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D00E7C-D368-A659-9F9D-BA681A89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620C25-1916-6CC9-03BB-6B617330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C6369A-0E5D-4BE1-355C-12A797AC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9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4574B-E5F7-085C-5B31-FC1E5881C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FDD712-12D1-F2DF-130A-622AD6C58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E06233-5C44-BEF1-BC31-364B17D2D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01DB8C-A344-0900-5614-363A73389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9F4FF4-D0ED-AB8D-28BD-B76A2A405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EE6525-1564-E0BB-7375-4F05BEBF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B5FC23-431A-2590-761B-0FA42B663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F6A718-E36E-2559-5FBB-71CA22EC7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D37E8D-DB95-7C27-1856-FD17BE9F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594EC8-D6D1-4FF1-347F-EB539801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1F5C5E-D797-7F40-0AD1-9D0676D4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22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79EC9-1C8D-2CB9-C720-7F90989C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EB0959-13CD-BD39-3D0C-3B3687687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561ED0-1CDD-1B1C-F833-1FAA1AE91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6373FA-4DCC-B23C-00EF-0AEB4A2BC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D42BA2C-71FE-7FAC-3FBA-D69C21A0A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BB0BCD-E440-5A7B-9C0A-7E280F35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17A0E01-8C9E-2870-E7E9-24BCC0DE7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86290D-A654-B7FF-DF26-AD117942D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82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3E4C9E-A5FE-8844-F26D-9F5316D6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52325BE-136C-2206-7CC9-B55B500A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E0D73C-BA18-8BF8-1AF1-ADB1625D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5922B4-CC4B-439B-5F3E-9E0D2C706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7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D06A9A9-C933-75AC-2F2D-8E27CF605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EFF64A-DF09-1CD3-794C-A4C75129A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9E969F-5888-B15E-026E-0C5D7D9E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15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58F1C8-438E-CB6A-4DA1-2A5680EDF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F0FCF3-D535-27A4-F630-E1E5078AC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02C528-046A-78F7-8E37-EA4A4F2BF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B82EB8-C485-6E2B-CD9A-0DE2E2895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60376A-FDD6-F4DD-AE6C-46F58821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DE7C96-1372-35D2-CE07-16C35BD5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49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33DDB-2623-10D6-DE50-F64E1F714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607F81-C7E6-FAB4-6671-D4C50CD2E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81514B-758A-A50F-6A8A-F1BAC815F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1BFEF7-C888-3D09-284E-C33AA999B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8A2779-E46C-423D-92DB-17228698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1416FA-D57B-6F2C-6CA3-ABE7F6BD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1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D836951-0794-6BBA-CBD4-7D02CB3EF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CC5A31-F8E4-CE74-3DE7-9075B0FE4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41FEFB-E525-3039-C0F1-5BD3FAA91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92F7-07AB-4847-A1DC-5C8A2B657288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94176-6327-1F8F-80F4-97AA25B2B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1E5687-0107-FA11-8FFF-6B7DE89E5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26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西神戸ラグビースクールの画像">
            <a:extLst>
              <a:ext uri="{FF2B5EF4-FFF2-40B4-BE49-F238E27FC236}">
                <a16:creationId xmlns:a16="http://schemas.microsoft.com/office/drawing/2014/main" id="{9EC2F98A-780C-C869-DC5B-ADB05A22E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日付プレースホルダー 1">
            <a:extLst>
              <a:ext uri="{FF2B5EF4-FFF2-40B4-BE49-F238E27FC236}">
                <a16:creationId xmlns:a16="http://schemas.microsoft.com/office/drawing/2014/main" id="{27C90BBE-292F-7E2F-BA06-7409B3613C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2025/8/13</a:t>
            </a:fld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9DDD1B1-96E8-2B9D-DAA7-3DD254B6D9CF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015B124-A2F0-EF81-9ECE-DBC24C8A8A38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9CF8F43-6A39-6741-0CFD-FE3DAAF0329D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68705B9-40C6-D543-BBD4-CA9C965B456A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B387E9F-27F9-31D0-3AB2-92282ED13056}"/>
              </a:ext>
            </a:extLst>
          </p:cNvPr>
          <p:cNvSpPr txBox="1"/>
          <p:nvPr/>
        </p:nvSpPr>
        <p:spPr>
          <a:xfrm>
            <a:off x="459327" y="62865"/>
            <a:ext cx="2222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8,9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月度の予定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B8E4493-F125-28B3-6484-DEC656CFF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471" y="577384"/>
            <a:ext cx="9852095" cy="569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61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noside77@m3.gyao.ne.jp</dc:creator>
  <cp:lastModifiedBy>noside77@m3.gyao.ne.jp</cp:lastModifiedBy>
  <cp:revision>11</cp:revision>
  <dcterms:created xsi:type="dcterms:W3CDTF">2024-06-15T03:39:31Z</dcterms:created>
  <dcterms:modified xsi:type="dcterms:W3CDTF">2025-08-13T09:13:35Z</dcterms:modified>
</cp:coreProperties>
</file>