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7" r:id="rId4"/>
    <p:sldId id="258" r:id="rId5"/>
    <p:sldId id="259" r:id="rId6"/>
  </p:sldIdLst>
  <p:sldSz cx="12192000" cy="6858000"/>
  <p:notesSz cx="6858000" cy="987425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330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01B7C-C5D9-43D2-07B5-E82447E379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FFCC5F8-44FC-B50F-E823-F4062CB432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BC6346-A68E-7766-5E83-BDF2493F7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0CFD44-513B-9FDB-7176-8ECCA115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B304B4-CBA1-1784-B81B-A6D423797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982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1B6814-E625-06AC-F2F1-2E0A37CD2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FDE005A-EFBA-9F37-1B71-463BCC6F5D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8F97EB-B33C-6DC2-6D79-C7DC6A9FB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9034A3-6007-3D9F-1B8B-9FD98C654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219C6B-C172-8FC2-963B-8529C225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385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B6877F4-C9F4-5094-CBC9-7E2AD85BC0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6FE866B-570D-47FE-1019-B5C6B2780C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3F3FD4-F25F-44A4-D408-A08EFE6A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1E00DB-B104-A76B-829B-63ADAEC8F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CD7E49-A324-5C46-B6C1-F8D104641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091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8C9F82-297E-332D-4CBA-76B9FC56D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EAD07C4-ECEF-2216-4115-84D7CDC47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D00E7C-D368-A659-9F9D-BA681A893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620C25-1916-6CC9-03BB-6B617330D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C6369A-0E5D-4BE1-355C-12A797AC8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990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14574B-E5F7-085C-5B31-FC1E5881C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FDD712-12D1-F2DF-130A-622AD6C584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E06233-5C44-BEF1-BC31-364B17D2D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01DB8C-A344-0900-5614-363A73389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9F4FF4-D0ED-AB8D-28BD-B76A2A405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EE6525-1564-E0BB-7375-4F05BEBF7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B5FC23-431A-2590-761B-0FA42B6630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0F6A718-E36E-2559-5FBB-71CA22EC7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2D37E8D-DB95-7C27-1856-FD17BE9FA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594EC8-D6D1-4FF1-347F-EB539801B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1F5C5E-D797-7F40-0AD1-9D0676D48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225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379EC9-1C8D-2CB9-C720-7F90989C9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CEB0959-13CD-BD39-3D0C-3B3687687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0561ED0-1CDD-1B1C-F833-1FAA1AE912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16373FA-4DCC-B23C-00EF-0AEB4A2BCE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D42BA2C-71FE-7FAC-3FBA-D69C21A0A0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9BB0BCD-E440-5A7B-9C0A-7E280F35A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17A0E01-8C9E-2870-E7E9-24BCC0DE7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086290D-A654-B7FF-DF26-AD117942D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823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3E4C9E-A5FE-8844-F26D-9F5316D64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52325BE-136C-2206-7CC9-B55B500AB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CE0D73C-BA18-8BF8-1AF1-ADB1625D1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75922B4-CC4B-439B-5F3E-9E0D2C706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079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D06A9A9-C933-75AC-2F2D-8E27CF605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EEFF64A-DF09-1CD3-794C-A4C75129A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9E969F-5888-B15E-026E-0C5D7D9EB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155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58F1C8-438E-CB6A-4DA1-2A5680EDF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F0FCF3-D535-27A4-F630-E1E5078AC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402C528-046A-78F7-8E37-EA4A4F2BF2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CB82EB8-C485-6E2B-CD9A-0DE2E2895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60376A-FDD6-F4DD-AE6C-46F588218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DE7C96-1372-35D2-CE07-16C35BD57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49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333DDB-2623-10D6-DE50-F64E1F714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6607F81-C7E6-FAB4-6671-D4C50CD2EB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981514B-758A-A50F-6A8A-F1BAC815F0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11BFEF7-C888-3D09-284E-C33AA999B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2F7-07AB-4847-A1DC-5C8A2B657288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28A2779-E46C-423D-92DB-17228698A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91416FA-D57B-6F2C-6CA3-ABE7F6BD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812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D836951-0794-6BBA-CBD4-7D02CB3EF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CC5A31-F8E4-CE74-3DE7-9075B0FE4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41FEFB-E525-3039-C0F1-5BD3FAA919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392F7-07AB-4847-A1DC-5C8A2B657288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94176-6327-1F8F-80F4-97AA25B2B0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1E5687-0107-FA11-8FFF-6B7DE89E5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685E3-AD65-4002-A7D5-C8E98BC5A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26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ー 1">
            <a:extLst>
              <a:ext uri="{FF2B5EF4-FFF2-40B4-BE49-F238E27FC236}">
                <a16:creationId xmlns:a16="http://schemas.microsoft.com/office/drawing/2014/main" id="{54C0AD0B-6932-4026-63D6-03CC927718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18426" y="6446838"/>
            <a:ext cx="2584850" cy="365125"/>
          </a:xfrm>
        </p:spPr>
        <p:txBody>
          <a:bodyPr/>
          <a:lstStyle/>
          <a:p>
            <a:pPr rtl="0"/>
            <a:fld id="{345DEE80-C133-4C82-BA52-6E6A78DF5359}" type="datetime1">
              <a:rPr lang="ja-JP" altLang="en-US" smtClean="0"/>
              <a:t>2025/8/22</a:t>
            </a:fld>
            <a:endParaRPr 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6541171-318D-8E3C-C1CF-7D17DFA8CA2A}"/>
              </a:ext>
            </a:extLst>
          </p:cNvPr>
          <p:cNvSpPr/>
          <p:nvPr/>
        </p:nvSpPr>
        <p:spPr>
          <a:xfrm>
            <a:off x="0" y="6707194"/>
            <a:ext cx="12192000" cy="18826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29970027-B77B-051F-553A-37199C5E9E19}"/>
              </a:ext>
            </a:extLst>
          </p:cNvPr>
          <p:cNvGrpSpPr/>
          <p:nvPr/>
        </p:nvGrpSpPr>
        <p:grpSpPr>
          <a:xfrm>
            <a:off x="0" y="6330668"/>
            <a:ext cx="12192000" cy="367556"/>
            <a:chOff x="0" y="2223247"/>
            <a:chExt cx="12192000" cy="367556"/>
          </a:xfrm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D1F32424-8BCC-8B29-D1D2-C243863D0717}"/>
                </a:ext>
              </a:extLst>
            </p:cNvPr>
            <p:cNvSpPr/>
            <p:nvPr/>
          </p:nvSpPr>
          <p:spPr>
            <a:xfrm>
              <a:off x="0" y="2223247"/>
              <a:ext cx="12192000" cy="188260"/>
            </a:xfrm>
            <a:prstGeom prst="rect">
              <a:avLst/>
            </a:prstGeom>
            <a:solidFill>
              <a:srgbClr val="7030A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A4DD9E4D-54AD-7571-19D0-CECEED743D4D}"/>
                </a:ext>
              </a:extLst>
            </p:cNvPr>
            <p:cNvSpPr/>
            <p:nvPr/>
          </p:nvSpPr>
          <p:spPr>
            <a:xfrm>
              <a:off x="0" y="2402543"/>
              <a:ext cx="12192000" cy="18826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pic>
        <p:nvPicPr>
          <p:cNvPr id="11" name="Picture 4" descr="西神戸ラグビースクールの画像">
            <a:extLst>
              <a:ext uri="{FF2B5EF4-FFF2-40B4-BE49-F238E27FC236}">
                <a16:creationId xmlns:a16="http://schemas.microsoft.com/office/drawing/2014/main" id="{C048CEF5-23AF-3BFE-A362-8183390B4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2068" y="54812"/>
            <a:ext cx="1102870" cy="110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C9C0514-5B12-C560-029C-55DA0E3F307D}"/>
              </a:ext>
            </a:extLst>
          </p:cNvPr>
          <p:cNvSpPr txBox="1"/>
          <p:nvPr/>
        </p:nvSpPr>
        <p:spPr>
          <a:xfrm>
            <a:off x="3739688" y="1261382"/>
            <a:ext cx="4685898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6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6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endParaRPr lang="en-US" altLang="ja-JP" sz="6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6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県大会組合せ</a:t>
            </a:r>
            <a:endParaRPr kumimoji="1" lang="en-US" altLang="ja-JP" sz="6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小学部（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年～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年）</a:t>
            </a:r>
            <a:endParaRPr kumimoji="1" lang="ja-JP" altLang="en-US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8B39DE-3D6A-608B-AA23-22D5CE1B308C}"/>
              </a:ext>
            </a:extLst>
          </p:cNvPr>
          <p:cNvSpPr txBox="1"/>
          <p:nvPr/>
        </p:nvSpPr>
        <p:spPr>
          <a:xfrm>
            <a:off x="3787778" y="4519400"/>
            <a:ext cx="458971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日、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日、</a:t>
            </a:r>
            <a:r>
              <a:rPr lang="en-US" altLang="ja-JP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三木総合防災公園</a:t>
            </a:r>
            <a:endParaRPr kumimoji="1" lang="en-US" altLang="ja-JP" sz="3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1832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BD3083-70EF-D0E9-2A69-DCA4A04FF7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西神戸ラグビースクールの画像">
            <a:extLst>
              <a:ext uri="{FF2B5EF4-FFF2-40B4-BE49-F238E27FC236}">
                <a16:creationId xmlns:a16="http://schemas.microsoft.com/office/drawing/2014/main" id="{85F59337-5811-000D-7B19-2907F9F9DC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2068" y="54812"/>
            <a:ext cx="1102870" cy="110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日付プレースホルダー 1">
            <a:extLst>
              <a:ext uri="{FF2B5EF4-FFF2-40B4-BE49-F238E27FC236}">
                <a16:creationId xmlns:a16="http://schemas.microsoft.com/office/drawing/2014/main" id="{FA98632B-F417-375F-17A4-BDEDDD6492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18426" y="6446838"/>
            <a:ext cx="2584850" cy="365125"/>
          </a:xfrm>
        </p:spPr>
        <p:txBody>
          <a:bodyPr/>
          <a:lstStyle/>
          <a:p>
            <a:pPr rtl="0"/>
            <a:fld id="{345DEE80-C133-4C82-BA52-6E6A78DF5359}" type="datetime1">
              <a:rPr lang="ja-JP" altLang="en-US" smtClean="0"/>
              <a:t>2025/8/22</a:t>
            </a:fld>
            <a:endParaRPr 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8459722-BDB1-8EB1-1AD9-AC7ADE88C065}"/>
              </a:ext>
            </a:extLst>
          </p:cNvPr>
          <p:cNvSpPr/>
          <p:nvPr/>
        </p:nvSpPr>
        <p:spPr>
          <a:xfrm>
            <a:off x="0" y="6707194"/>
            <a:ext cx="12192000" cy="18826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EA92C48D-8F5F-059F-E6C0-5F2D91D3C0AC}"/>
              </a:ext>
            </a:extLst>
          </p:cNvPr>
          <p:cNvGrpSpPr/>
          <p:nvPr/>
        </p:nvGrpSpPr>
        <p:grpSpPr>
          <a:xfrm>
            <a:off x="0" y="6330668"/>
            <a:ext cx="12192000" cy="367556"/>
            <a:chOff x="0" y="2223247"/>
            <a:chExt cx="12192000" cy="367556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2399C552-AF3A-C3F6-A4F5-84CB01CF28A6}"/>
                </a:ext>
              </a:extLst>
            </p:cNvPr>
            <p:cNvSpPr/>
            <p:nvPr/>
          </p:nvSpPr>
          <p:spPr>
            <a:xfrm>
              <a:off x="0" y="2223247"/>
              <a:ext cx="12192000" cy="188260"/>
            </a:xfrm>
            <a:prstGeom prst="rect">
              <a:avLst/>
            </a:prstGeom>
            <a:solidFill>
              <a:srgbClr val="7030A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CCECD60A-F0D7-5DF4-A799-C8E5667F607C}"/>
                </a:ext>
              </a:extLst>
            </p:cNvPr>
            <p:cNvSpPr/>
            <p:nvPr/>
          </p:nvSpPr>
          <p:spPr>
            <a:xfrm>
              <a:off x="0" y="2402543"/>
              <a:ext cx="12192000" cy="18826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pic>
        <p:nvPicPr>
          <p:cNvPr id="3" name="図 2">
            <a:extLst>
              <a:ext uri="{FF2B5EF4-FFF2-40B4-BE49-F238E27FC236}">
                <a16:creationId xmlns:a16="http://schemas.microsoft.com/office/drawing/2014/main" id="{4A469EEE-A2B0-A18C-25D9-F37202AC4B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752" y="308267"/>
            <a:ext cx="9770884" cy="584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720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A83EE0-FE4D-AAF1-FD10-5460FDB809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西神戸ラグビースクールの画像">
            <a:extLst>
              <a:ext uri="{FF2B5EF4-FFF2-40B4-BE49-F238E27FC236}">
                <a16:creationId xmlns:a16="http://schemas.microsoft.com/office/drawing/2014/main" id="{7055DA80-8007-AAAB-A595-0CB79396D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2068" y="54812"/>
            <a:ext cx="1102870" cy="110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日付プレースホルダー 1">
            <a:extLst>
              <a:ext uri="{FF2B5EF4-FFF2-40B4-BE49-F238E27FC236}">
                <a16:creationId xmlns:a16="http://schemas.microsoft.com/office/drawing/2014/main" id="{6D27A0FE-6465-FD28-9B93-CDD2CEB87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18426" y="6446838"/>
            <a:ext cx="2584850" cy="365125"/>
          </a:xfrm>
        </p:spPr>
        <p:txBody>
          <a:bodyPr/>
          <a:lstStyle/>
          <a:p>
            <a:pPr rtl="0"/>
            <a:fld id="{345DEE80-C133-4C82-BA52-6E6A78DF5359}" type="datetime1">
              <a:rPr lang="ja-JP" altLang="en-US" smtClean="0"/>
              <a:t>2025/8/22</a:t>
            </a:fld>
            <a:endParaRPr 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6A93C4F-4EBF-D6F4-08BB-F33827F7B1D0}"/>
              </a:ext>
            </a:extLst>
          </p:cNvPr>
          <p:cNvSpPr/>
          <p:nvPr/>
        </p:nvSpPr>
        <p:spPr>
          <a:xfrm>
            <a:off x="0" y="6707194"/>
            <a:ext cx="12192000" cy="18826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4D98A1CA-FDF5-C6AD-CD87-BFC1EC4A2B71}"/>
              </a:ext>
            </a:extLst>
          </p:cNvPr>
          <p:cNvGrpSpPr/>
          <p:nvPr/>
        </p:nvGrpSpPr>
        <p:grpSpPr>
          <a:xfrm>
            <a:off x="0" y="6330668"/>
            <a:ext cx="12192000" cy="367556"/>
            <a:chOff x="0" y="2223247"/>
            <a:chExt cx="12192000" cy="367556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57951486-60BE-B018-8A33-C3FFFA398AD4}"/>
                </a:ext>
              </a:extLst>
            </p:cNvPr>
            <p:cNvSpPr/>
            <p:nvPr/>
          </p:nvSpPr>
          <p:spPr>
            <a:xfrm>
              <a:off x="0" y="2223247"/>
              <a:ext cx="12192000" cy="188260"/>
            </a:xfrm>
            <a:prstGeom prst="rect">
              <a:avLst/>
            </a:prstGeom>
            <a:solidFill>
              <a:srgbClr val="7030A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B7474F4F-EA6F-F5D9-E788-17ED5BE0CB7E}"/>
                </a:ext>
              </a:extLst>
            </p:cNvPr>
            <p:cNvSpPr/>
            <p:nvPr/>
          </p:nvSpPr>
          <p:spPr>
            <a:xfrm>
              <a:off x="0" y="2402543"/>
              <a:ext cx="12192000" cy="18826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B4B5CF4A-457F-4352-B943-DA2B83C6B3D0}"/>
              </a:ext>
            </a:extLst>
          </p:cNvPr>
          <p:cNvCxnSpPr/>
          <p:nvPr/>
        </p:nvCxnSpPr>
        <p:spPr>
          <a:xfrm>
            <a:off x="12652375" y="5715000"/>
            <a:ext cx="0" cy="752475"/>
          </a:xfrm>
          <a:prstGeom prst="line">
            <a:avLst/>
          </a:prstGeom>
          <a:noFill/>
          <a:ln w="9525" cap="flat" cmpd="sng" algn="ctr">
            <a:solidFill>
              <a:sysClr val="windowText" lastClr="000000">
                <a:alpha val="99000"/>
              </a:sysClr>
            </a:solidFill>
            <a:prstDash val="solid"/>
            <a:miter lim="800000"/>
          </a:ln>
          <a:effectLst/>
        </p:spPr>
      </p:cxnSp>
      <p:pic>
        <p:nvPicPr>
          <p:cNvPr id="2" name="図 1">
            <a:extLst>
              <a:ext uri="{FF2B5EF4-FFF2-40B4-BE49-F238E27FC236}">
                <a16:creationId xmlns:a16="http://schemas.microsoft.com/office/drawing/2014/main" id="{2355EBDD-6FD8-AE81-4470-E606FEBC21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017" y="475534"/>
            <a:ext cx="10572458" cy="553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164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7F25A1-F516-8A84-3BDD-3CA6809A8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西神戸ラグビースクールの画像">
            <a:extLst>
              <a:ext uri="{FF2B5EF4-FFF2-40B4-BE49-F238E27FC236}">
                <a16:creationId xmlns:a16="http://schemas.microsoft.com/office/drawing/2014/main" id="{FFD50BC5-D98D-1146-7B02-887E6B4FA8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2068" y="54812"/>
            <a:ext cx="1102870" cy="110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日付プレースホルダー 1">
            <a:extLst>
              <a:ext uri="{FF2B5EF4-FFF2-40B4-BE49-F238E27FC236}">
                <a16:creationId xmlns:a16="http://schemas.microsoft.com/office/drawing/2014/main" id="{4C54221B-4585-176D-FC9F-8E6EADE7CB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18426" y="6446838"/>
            <a:ext cx="2584850" cy="365125"/>
          </a:xfrm>
        </p:spPr>
        <p:txBody>
          <a:bodyPr/>
          <a:lstStyle/>
          <a:p>
            <a:pPr rtl="0"/>
            <a:fld id="{345DEE80-C133-4C82-BA52-6E6A78DF5359}" type="datetime1">
              <a:rPr lang="ja-JP" altLang="en-US" smtClean="0"/>
              <a:t>2025/8/22</a:t>
            </a:fld>
            <a:endParaRPr 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13284B5-9730-7E28-B64D-552F28D34A4E}"/>
              </a:ext>
            </a:extLst>
          </p:cNvPr>
          <p:cNvSpPr/>
          <p:nvPr/>
        </p:nvSpPr>
        <p:spPr>
          <a:xfrm>
            <a:off x="0" y="6707194"/>
            <a:ext cx="12192000" cy="18826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B308339-0BC3-85E0-A773-45E18D2A018E}"/>
              </a:ext>
            </a:extLst>
          </p:cNvPr>
          <p:cNvGrpSpPr/>
          <p:nvPr/>
        </p:nvGrpSpPr>
        <p:grpSpPr>
          <a:xfrm>
            <a:off x="0" y="6330668"/>
            <a:ext cx="12192000" cy="367556"/>
            <a:chOff x="0" y="2223247"/>
            <a:chExt cx="12192000" cy="367556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167FD0B1-BA9B-8A05-8E5C-CD5F72910DA5}"/>
                </a:ext>
              </a:extLst>
            </p:cNvPr>
            <p:cNvSpPr/>
            <p:nvPr/>
          </p:nvSpPr>
          <p:spPr>
            <a:xfrm>
              <a:off x="0" y="2223247"/>
              <a:ext cx="12192000" cy="188260"/>
            </a:xfrm>
            <a:prstGeom prst="rect">
              <a:avLst/>
            </a:prstGeom>
            <a:solidFill>
              <a:srgbClr val="7030A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2CFC8A3F-8E84-4A44-04E0-A44248758126}"/>
                </a:ext>
              </a:extLst>
            </p:cNvPr>
            <p:cNvSpPr/>
            <p:nvPr/>
          </p:nvSpPr>
          <p:spPr>
            <a:xfrm>
              <a:off x="0" y="2402543"/>
              <a:ext cx="12192000" cy="18826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pic>
        <p:nvPicPr>
          <p:cNvPr id="3" name="図 2">
            <a:extLst>
              <a:ext uri="{FF2B5EF4-FFF2-40B4-BE49-F238E27FC236}">
                <a16:creationId xmlns:a16="http://schemas.microsoft.com/office/drawing/2014/main" id="{7D68DDD9-81E3-1108-6FAD-05D18AD332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404" y="282351"/>
            <a:ext cx="10302608" cy="57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309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6549CD-6D86-5EDB-8012-F10DCD42E1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西神戸ラグビースクールの画像">
            <a:extLst>
              <a:ext uri="{FF2B5EF4-FFF2-40B4-BE49-F238E27FC236}">
                <a16:creationId xmlns:a16="http://schemas.microsoft.com/office/drawing/2014/main" id="{F6F35246-C022-A9DF-1283-DCBCD66C57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2068" y="54812"/>
            <a:ext cx="1102870" cy="110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日付プレースホルダー 1">
            <a:extLst>
              <a:ext uri="{FF2B5EF4-FFF2-40B4-BE49-F238E27FC236}">
                <a16:creationId xmlns:a16="http://schemas.microsoft.com/office/drawing/2014/main" id="{5EBF87EF-7B87-FDE6-7212-0747ACFC48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18426" y="6446838"/>
            <a:ext cx="2584850" cy="365125"/>
          </a:xfrm>
        </p:spPr>
        <p:txBody>
          <a:bodyPr/>
          <a:lstStyle/>
          <a:p>
            <a:pPr rtl="0"/>
            <a:fld id="{345DEE80-C133-4C82-BA52-6E6A78DF5359}" type="datetime1">
              <a:rPr lang="ja-JP" altLang="en-US" smtClean="0"/>
              <a:t>2025/8/22</a:t>
            </a:fld>
            <a:endParaRPr 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84AD180-164A-C2B4-6346-98A438A724C4}"/>
              </a:ext>
            </a:extLst>
          </p:cNvPr>
          <p:cNvSpPr/>
          <p:nvPr/>
        </p:nvSpPr>
        <p:spPr>
          <a:xfrm>
            <a:off x="0" y="6707194"/>
            <a:ext cx="12192000" cy="18826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11878D6F-9629-8F22-53FB-05263E465D22}"/>
              </a:ext>
            </a:extLst>
          </p:cNvPr>
          <p:cNvGrpSpPr/>
          <p:nvPr/>
        </p:nvGrpSpPr>
        <p:grpSpPr>
          <a:xfrm>
            <a:off x="0" y="6330668"/>
            <a:ext cx="12192000" cy="367556"/>
            <a:chOff x="0" y="2223247"/>
            <a:chExt cx="12192000" cy="367556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5F0DEAAF-02CC-626B-5AF5-F160FDE7BE2C}"/>
                </a:ext>
              </a:extLst>
            </p:cNvPr>
            <p:cNvSpPr/>
            <p:nvPr/>
          </p:nvSpPr>
          <p:spPr>
            <a:xfrm>
              <a:off x="0" y="2223247"/>
              <a:ext cx="12192000" cy="188260"/>
            </a:xfrm>
            <a:prstGeom prst="rect">
              <a:avLst/>
            </a:prstGeom>
            <a:solidFill>
              <a:srgbClr val="7030A0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88EB22FE-5436-1809-F2BB-8ED70D41F320}"/>
                </a:ext>
              </a:extLst>
            </p:cNvPr>
            <p:cNvSpPr/>
            <p:nvPr/>
          </p:nvSpPr>
          <p:spPr>
            <a:xfrm>
              <a:off x="0" y="2402543"/>
              <a:ext cx="12192000" cy="18826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4472C4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pic>
        <p:nvPicPr>
          <p:cNvPr id="3" name="図 2">
            <a:extLst>
              <a:ext uri="{FF2B5EF4-FFF2-40B4-BE49-F238E27FC236}">
                <a16:creationId xmlns:a16="http://schemas.microsoft.com/office/drawing/2014/main" id="{F316C676-2D16-B8F6-8F2D-9D1990E7AD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041" y="339072"/>
            <a:ext cx="10608954" cy="5739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401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42</Words>
  <Application>Microsoft Office PowerPoint</Application>
  <PresentationFormat>ワイド画面</PresentationFormat>
  <Paragraphs>10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noside77@m3.gyao.ne.jp</dc:creator>
  <cp:lastModifiedBy>noside77@m3.gyao.ne.jp</cp:lastModifiedBy>
  <cp:revision>10</cp:revision>
  <cp:lastPrinted>2024-11-19T00:17:57Z</cp:lastPrinted>
  <dcterms:created xsi:type="dcterms:W3CDTF">2024-06-15T03:39:31Z</dcterms:created>
  <dcterms:modified xsi:type="dcterms:W3CDTF">2025-08-22T02:18:55Z</dcterms:modified>
</cp:coreProperties>
</file>