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78" r:id="rId3"/>
  </p:sldIdLst>
  <p:sldSz cx="12192000" cy="6858000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 showGuides="1">
      <p:cViewPr>
        <p:scale>
          <a:sx n="80" d="100"/>
          <a:sy n="80" d="100"/>
        </p:scale>
        <p:origin x="104" y="-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C9753A-38EF-0C1D-1650-1F09EE009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A87CA3F-7A13-7A3D-7652-08361A63C6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D77AD5-603D-BD19-611F-ED66CE9A9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2A88D-92D2-459E-BF39-AD945B1D2912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746863-76B9-5CD7-2991-9C24AAB4F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FFCFA9-A73F-3AA9-011D-EDDD41388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2BFB-E8A7-4476-B386-7BB23A27AC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286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0F927B-E8A5-A65F-FFCF-D687EF8D9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0290AC-B72B-8BDE-B996-BC0ED5C273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0B9C0F-1C12-8F84-331E-0D3852EB9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2A88D-92D2-459E-BF39-AD945B1D2912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57CC78-AFB9-63C2-8CD7-CA1BD3B12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EC2DFF-7771-8E0C-B1CD-DF85771DA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2BFB-E8A7-4476-B386-7BB23A27AC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077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0E42625-652F-E3C6-0DA5-D620261C81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70AF21A-4B44-BC73-5F30-EB4005BDE1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D15341-DFDE-D51D-994F-59201D0B9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2A88D-92D2-459E-BF39-AD945B1D2912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73792D-CFDE-702D-65D1-ACE790281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7DDF7F-8FB9-5E5D-63DA-703F6DC66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2BFB-E8A7-4476-B386-7BB23A27AC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8517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B49A34-F5A8-4A90-18F9-7C6B417D7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FD8EF42-E931-A570-36D1-224ACB17C1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588E2A-56CA-E5CD-7E5B-F51F2DAE7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2A88D-92D2-459E-BF39-AD945B1D2912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6D8BA3-530B-11AB-7D47-463FF607B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FACB40-9E09-537C-3A77-DA531E653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2BFB-E8A7-4476-B386-7BB23A27AC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309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15C6BE-0ECD-8E81-B2EF-7403B76D3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6224E94-4374-1AEA-7B9A-4ACD8CF21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DDF0D3-F808-0153-BADA-524D12479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2A88D-92D2-459E-BF39-AD945B1D2912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546D25-BF65-1C15-4A89-0A7ED193C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4E2C09-13C1-2299-15EC-C22CEF05E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2BFB-E8A7-4476-B386-7BB23A27AC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7856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3D404F-26C7-C4DD-A406-25B333BA2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F16D755-A018-CF2E-1AFE-DDE0AA6117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1E9921D-1EEC-7970-3FAD-379A833BF6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EF9AB2F-43FE-5333-FF98-C7CA33CAE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2A88D-92D2-459E-BF39-AD945B1D2912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F0738D5-F2CC-26B6-A570-F9C122F52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A13D14C-200E-3819-835E-3E1952C04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2BFB-E8A7-4476-B386-7BB23A27AC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4051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2F7726-3D24-C801-E61E-198212466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FD702CB-81F3-B976-61ED-9EBC2DFC5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99F19F4-7258-64F4-31C6-CB27C4B165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ECFD401-475F-7478-C648-7287B04F3B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62B5A38-7155-C44B-8D64-D762E1CBFC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0DC1B96-52F4-297A-746F-74486F2F6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2A88D-92D2-459E-BF39-AD945B1D2912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4616505-B73B-EE91-7104-DA321FF5D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FF775C-321A-AE5E-ADBE-625365ABC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2BFB-E8A7-4476-B386-7BB23A27AC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5186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07CCB3-E74F-9570-83BF-ECA795252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AC6A526-487E-412B-CA21-DCE5594FE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2A88D-92D2-459E-BF39-AD945B1D2912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9872C05-2EEA-F9F9-22D4-9F6BBBD42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3AE9351-6D0D-06E6-C866-A433B4A87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2BFB-E8A7-4476-B386-7BB23A27AC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86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2966197-F51C-BA45-C10B-9137F8C1C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2A88D-92D2-459E-BF39-AD945B1D2912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1429CFE-356D-C549-56AA-C0A0CBF12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AC3DC1A-C11C-85BA-EE1D-4B3816897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2BFB-E8A7-4476-B386-7BB23A27AC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770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830582-E598-5BF6-4DFE-C7E78B1AF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39DC63-42AC-1668-058F-3C2FD8223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CCEABB2-BD8D-EEB6-A6B2-7DB898C402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656F52A-0DB9-150F-96CC-BCD0524F8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2A88D-92D2-459E-BF39-AD945B1D2912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86E3449-CCEA-BF2C-D380-6B02301D9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22043D8-0438-1F97-CD08-CC7645E13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2BFB-E8A7-4476-B386-7BB23A27AC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8421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B51C51-E3F5-69BB-7456-31B7F7D50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B0A1B3B-F151-8DD2-6900-4B7ADA2714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07B37D7-FD34-1E53-0F03-5B5253A023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C2A01B-4B9F-6B40-1123-6CE3DAA57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2A88D-92D2-459E-BF39-AD945B1D2912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18A61A2-A5C9-0F86-F1AF-6D048BD96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1CF865F-B4C2-63B9-CBDE-2446FD6F2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2BFB-E8A7-4476-B386-7BB23A27AC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130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0B5BE44-E843-D48B-FECC-BABA0C368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D22C56E-3AA8-44BB-5D7C-B44552F09A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4BC2A0-D9E2-9DF0-3975-283556B697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2A88D-92D2-459E-BF39-AD945B1D2912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646526-C53C-0200-311B-5E31AA2C98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4FBE68-5C13-6F7F-16FB-95B8121244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A2BFB-E8A7-4476-B386-7BB23A27AC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827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付プレースホルダー 1">
            <a:extLst>
              <a:ext uri="{FF2B5EF4-FFF2-40B4-BE49-F238E27FC236}">
                <a16:creationId xmlns:a16="http://schemas.microsoft.com/office/drawing/2014/main" id="{54C0AD0B-6932-4026-63D6-03CC927718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18426" y="6446838"/>
            <a:ext cx="2584850" cy="365125"/>
          </a:xfrm>
        </p:spPr>
        <p:txBody>
          <a:bodyPr/>
          <a:lstStyle/>
          <a:p>
            <a:pPr rtl="0"/>
            <a:fld id="{345DEE80-C133-4C82-BA52-6E6A78DF5359}" type="datetime1">
              <a:rPr lang="ja-JP" altLang="en-US" smtClean="0"/>
              <a:t>2026/1/19</a:t>
            </a:fld>
            <a:endParaRPr 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6541171-318D-8E3C-C1CF-7D17DFA8CA2A}"/>
              </a:ext>
            </a:extLst>
          </p:cNvPr>
          <p:cNvSpPr/>
          <p:nvPr/>
        </p:nvSpPr>
        <p:spPr>
          <a:xfrm>
            <a:off x="0" y="6707194"/>
            <a:ext cx="12192000" cy="18826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29970027-B77B-051F-553A-37199C5E9E19}"/>
              </a:ext>
            </a:extLst>
          </p:cNvPr>
          <p:cNvGrpSpPr/>
          <p:nvPr/>
        </p:nvGrpSpPr>
        <p:grpSpPr>
          <a:xfrm>
            <a:off x="0" y="6330668"/>
            <a:ext cx="12192000" cy="367556"/>
            <a:chOff x="0" y="2223247"/>
            <a:chExt cx="12192000" cy="367556"/>
          </a:xfrm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D1F32424-8BCC-8B29-D1D2-C243863D0717}"/>
                </a:ext>
              </a:extLst>
            </p:cNvPr>
            <p:cNvSpPr/>
            <p:nvPr/>
          </p:nvSpPr>
          <p:spPr>
            <a:xfrm>
              <a:off x="0" y="2223247"/>
              <a:ext cx="12192000" cy="188260"/>
            </a:xfrm>
            <a:prstGeom prst="rect">
              <a:avLst/>
            </a:prstGeom>
            <a:solidFill>
              <a:srgbClr val="7030A0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A4DD9E4D-54AD-7571-19D0-CECEED743D4D}"/>
                </a:ext>
              </a:extLst>
            </p:cNvPr>
            <p:cNvSpPr/>
            <p:nvPr/>
          </p:nvSpPr>
          <p:spPr>
            <a:xfrm>
              <a:off x="0" y="2402543"/>
              <a:ext cx="12192000" cy="188260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  <p:pic>
        <p:nvPicPr>
          <p:cNvPr id="11" name="Picture 4" descr="西神戸ラグビースクールの画像">
            <a:extLst>
              <a:ext uri="{FF2B5EF4-FFF2-40B4-BE49-F238E27FC236}">
                <a16:creationId xmlns:a16="http://schemas.microsoft.com/office/drawing/2014/main" id="{C048CEF5-23AF-3BFE-A362-8183390B43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2068" y="54812"/>
            <a:ext cx="1102870" cy="1102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C9C0514-5B12-C560-029C-55DA0E3F307D}"/>
              </a:ext>
            </a:extLst>
          </p:cNvPr>
          <p:cNvSpPr txBox="1"/>
          <p:nvPr/>
        </p:nvSpPr>
        <p:spPr>
          <a:xfrm>
            <a:off x="1979590" y="1261382"/>
            <a:ext cx="820609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6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lang="ja-JP" altLang="en-US" sz="6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  <a:endParaRPr lang="en-US" altLang="ja-JP" sz="6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6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兵庫県中学生</a:t>
            </a:r>
            <a:r>
              <a:rPr lang="en-US" altLang="ja-JP" sz="6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RS</a:t>
            </a:r>
            <a:r>
              <a:rPr lang="ja-JP" altLang="en-US" sz="6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新人戦</a:t>
            </a:r>
            <a:endParaRPr lang="en-US" altLang="ja-JP" sz="6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6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結果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8B39DE-3D6A-608B-AA23-22D5CE1B308C}"/>
              </a:ext>
            </a:extLst>
          </p:cNvPr>
          <p:cNvSpPr txBox="1"/>
          <p:nvPr/>
        </p:nvSpPr>
        <p:spPr>
          <a:xfrm>
            <a:off x="5177319" y="4862574"/>
            <a:ext cx="18373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18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1832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8B5B2E-C868-B37C-C1AD-68B2C0D8C7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付プレースホルダー 1">
            <a:extLst>
              <a:ext uri="{FF2B5EF4-FFF2-40B4-BE49-F238E27FC236}">
                <a16:creationId xmlns:a16="http://schemas.microsoft.com/office/drawing/2014/main" id="{2115CF92-C701-0512-728A-240CA32C78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18426" y="6446838"/>
            <a:ext cx="2584850" cy="365125"/>
          </a:xfrm>
        </p:spPr>
        <p:txBody>
          <a:bodyPr/>
          <a:lstStyle/>
          <a:p>
            <a:pPr rtl="0"/>
            <a:fld id="{345DEE80-C133-4C82-BA52-6E6A78DF5359}" type="datetime1">
              <a:rPr lang="ja-JP" altLang="en-US" smtClean="0"/>
              <a:t>2026/1/19</a:t>
            </a:fld>
            <a:endParaRPr 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128493E-DE8D-566A-74E5-3D1F11349E3F}"/>
              </a:ext>
            </a:extLst>
          </p:cNvPr>
          <p:cNvSpPr/>
          <p:nvPr/>
        </p:nvSpPr>
        <p:spPr>
          <a:xfrm>
            <a:off x="0" y="6707194"/>
            <a:ext cx="12192000" cy="18826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2AA4874-B6E8-80C9-A8C3-B4EA42231EEA}"/>
              </a:ext>
            </a:extLst>
          </p:cNvPr>
          <p:cNvGrpSpPr/>
          <p:nvPr/>
        </p:nvGrpSpPr>
        <p:grpSpPr>
          <a:xfrm>
            <a:off x="0" y="6330668"/>
            <a:ext cx="12192000" cy="367556"/>
            <a:chOff x="0" y="2223247"/>
            <a:chExt cx="12192000" cy="367556"/>
          </a:xfrm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6C9A130D-E14B-6640-4D75-AB88B4448041}"/>
                </a:ext>
              </a:extLst>
            </p:cNvPr>
            <p:cNvSpPr/>
            <p:nvPr/>
          </p:nvSpPr>
          <p:spPr>
            <a:xfrm>
              <a:off x="0" y="2223247"/>
              <a:ext cx="12192000" cy="188260"/>
            </a:xfrm>
            <a:prstGeom prst="rect">
              <a:avLst/>
            </a:prstGeom>
            <a:solidFill>
              <a:srgbClr val="7030A0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556012BA-9F7F-C2BF-115F-05A3DDC0BDA9}"/>
                </a:ext>
              </a:extLst>
            </p:cNvPr>
            <p:cNvSpPr/>
            <p:nvPr/>
          </p:nvSpPr>
          <p:spPr>
            <a:xfrm>
              <a:off x="0" y="2402543"/>
              <a:ext cx="12192000" cy="188260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  <p:pic>
        <p:nvPicPr>
          <p:cNvPr id="11" name="Picture 4" descr="西神戸ラグビースクールの画像">
            <a:extLst>
              <a:ext uri="{FF2B5EF4-FFF2-40B4-BE49-F238E27FC236}">
                <a16:creationId xmlns:a16="http://schemas.microsoft.com/office/drawing/2014/main" id="{BB8EC536-8311-632F-9C2C-5BBFA65BAB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2068" y="54812"/>
            <a:ext cx="1102870" cy="1102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D1FDBE4-5202-C399-8799-AE0AE64D2390}"/>
              </a:ext>
            </a:extLst>
          </p:cNvPr>
          <p:cNvSpPr txBox="1"/>
          <p:nvPr/>
        </p:nvSpPr>
        <p:spPr>
          <a:xfrm>
            <a:off x="491897" y="504071"/>
            <a:ext cx="889703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新人戦　試合結果（</a:t>
            </a:r>
            <a:r>
              <a:rPr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18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日）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43194AE-EB64-0E20-40D9-890C33B6A772}"/>
              </a:ext>
            </a:extLst>
          </p:cNvPr>
          <p:cNvSpPr txBox="1"/>
          <p:nvPr/>
        </p:nvSpPr>
        <p:spPr>
          <a:xfrm>
            <a:off x="1552577" y="1772202"/>
            <a:ext cx="259005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姫路</a:t>
            </a:r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RS</a:t>
            </a:r>
          </a:p>
          <a:p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伊丹</a:t>
            </a:r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RS</a:t>
            </a:r>
          </a:p>
          <a:p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尼崎</a:t>
            </a:r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RS</a:t>
            </a:r>
          </a:p>
          <a:p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神戸</a:t>
            </a:r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RCU</a:t>
            </a:r>
          </a:p>
          <a:p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芦屋</a:t>
            </a:r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RS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05BBA5B-2E8C-F21D-9747-21E585ABD9AC}"/>
              </a:ext>
            </a:extLst>
          </p:cNvPr>
          <p:cNvSpPr txBox="1"/>
          <p:nvPr/>
        </p:nvSpPr>
        <p:spPr>
          <a:xfrm>
            <a:off x="4441372" y="1781172"/>
            <a:ext cx="2488182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0</a:t>
            </a: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4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40</a:t>
            </a: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endParaRPr lang="en-US" altLang="ja-JP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endParaRPr lang="en-US" altLang="ja-JP" sz="400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32</a:t>
            </a: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</a:t>
            </a:r>
          </a:p>
          <a:p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12 - 38</a:t>
            </a:r>
          </a:p>
          <a:p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36 - 10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A5E9D15-1403-52E7-C966-7343DB76A4EC}"/>
              </a:ext>
            </a:extLst>
          </p:cNvPr>
          <p:cNvSpPr txBox="1"/>
          <p:nvPr/>
        </p:nvSpPr>
        <p:spPr>
          <a:xfrm>
            <a:off x="7369616" y="1781172"/>
            <a:ext cx="2794355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西神戸</a:t>
            </a:r>
            <a:r>
              <a:rPr lang="en-US" altLang="ja-JP" sz="4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RS</a:t>
            </a:r>
            <a:r>
              <a:rPr lang="ja-JP" altLang="en-US" sz="4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endParaRPr lang="en-US" altLang="ja-JP" sz="40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三田</a:t>
            </a:r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RCJ</a:t>
            </a:r>
          </a:p>
          <a:p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宝塚</a:t>
            </a:r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RS</a:t>
            </a:r>
          </a:p>
          <a:p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西宮</a:t>
            </a:r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JRCS</a:t>
            </a:r>
          </a:p>
          <a:p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兵庫県</a:t>
            </a:r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RS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853A5F2-5DA3-3179-A358-0FBA6E612F40}"/>
              </a:ext>
            </a:extLst>
          </p:cNvPr>
          <p:cNvSpPr txBox="1"/>
          <p:nvPr/>
        </p:nvSpPr>
        <p:spPr>
          <a:xfrm>
            <a:off x="1082863" y="5441586"/>
            <a:ext cx="1090897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次戦　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　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vs 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合同　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(KOBELCO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ｽﾎﾟｰﾂﾊﾟｰｸ　</a:t>
            </a:r>
            <a:r>
              <a:rPr lang="en-US" altLang="ja-JP" sz="2400" b="1">
                <a:latin typeface="Meiryo UI" panose="020B0604030504040204" pitchFamily="50" charset="-128"/>
                <a:ea typeface="Meiryo UI" panose="020B0604030504040204" pitchFamily="50" charset="-128"/>
              </a:rPr>
              <a:t>10:45 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KO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応援よろしくお願いします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4410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971</TotalTime>
  <Words>76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noside77@m3.gyao.ne.jp</dc:creator>
  <cp:lastModifiedBy>noside77@m3.gyao.ne.jp</cp:lastModifiedBy>
  <cp:revision>52</cp:revision>
  <cp:lastPrinted>2024-07-20T03:01:00Z</cp:lastPrinted>
  <dcterms:created xsi:type="dcterms:W3CDTF">2024-02-15T22:42:59Z</dcterms:created>
  <dcterms:modified xsi:type="dcterms:W3CDTF">2026-01-19T07:44:21Z</dcterms:modified>
</cp:coreProperties>
</file>