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5" r:id="rId2"/>
  </p:sldIdLst>
  <p:sldSz cx="12192000" cy="6858000"/>
  <p:notesSz cx="6858000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344" y="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29ED9-54DE-452C-9A5A-FA28A1FDCBF1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68313" y="1235075"/>
            <a:ext cx="592137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751388"/>
            <a:ext cx="5486400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9378950"/>
            <a:ext cx="29718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EDA859-BEC5-4580-9D25-5AB5B20B57D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4366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EDA859-BEC5-4580-9D25-5AB5B20B57D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8582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452569F-5AF5-2DD6-A45F-879A9EAF9294}"/>
              </a:ext>
            </a:extLst>
          </p:cNvPr>
          <p:cNvSpPr>
            <a:spLocks noGrp="1"/>
          </p:cNvSpPr>
          <p:nvPr/>
        </p:nvSpPr>
        <p:spPr>
          <a:xfrm>
            <a:off x="196806" y="8586"/>
            <a:ext cx="217060" cy="3429000"/>
          </a:xfrm>
          <a:prstGeom prst="rect">
            <a:avLst/>
          </a:prstGeom>
          <a:solidFill>
            <a:schemeClr val="bg1"/>
          </a:solidFill>
          <a:ln w="0">
            <a:noFill/>
            <a:prstDash val="solid"/>
          </a:ln>
        </p:spPr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DF5E6AE-5839-6958-9E5A-0ECD15C60C6C}"/>
              </a:ext>
            </a:extLst>
          </p:cNvPr>
          <p:cNvSpPr>
            <a:spLocks noGrp="1"/>
          </p:cNvSpPr>
          <p:nvPr/>
        </p:nvSpPr>
        <p:spPr>
          <a:xfrm>
            <a:off x="426480" y="0"/>
            <a:ext cx="217060" cy="2009104"/>
          </a:xfrm>
          <a:prstGeom prst="rect">
            <a:avLst/>
          </a:prstGeom>
          <a:solidFill>
            <a:srgbClr val="E6313D"/>
          </a:solidFill>
          <a:ln w="0">
            <a:noFill/>
            <a:prstDash val="solid"/>
          </a:ln>
        </p:spPr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6CAF755D-F0C1-5028-67BE-8F28B04CE133}"/>
              </a:ext>
            </a:extLst>
          </p:cNvPr>
          <p:cNvSpPr>
            <a:spLocks noGrp="1"/>
          </p:cNvSpPr>
          <p:nvPr/>
        </p:nvSpPr>
        <p:spPr>
          <a:xfrm>
            <a:off x="-25219" y="1"/>
            <a:ext cx="217060" cy="6858000"/>
          </a:xfrm>
          <a:prstGeom prst="rect">
            <a:avLst/>
          </a:prstGeom>
          <a:solidFill>
            <a:srgbClr val="002060"/>
          </a:solidFill>
          <a:ln w="0">
            <a:noFill/>
            <a:prstDash val="solid"/>
          </a:ln>
        </p:spPr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2402F0D-D71D-3015-4686-08D3AB3C18D5}"/>
              </a:ext>
            </a:extLst>
          </p:cNvPr>
          <p:cNvSpPr txBox="1"/>
          <p:nvPr/>
        </p:nvSpPr>
        <p:spPr>
          <a:xfrm>
            <a:off x="1345577" y="1395211"/>
            <a:ext cx="10066986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ja-JP" sz="3200" b="1" dirty="0"/>
              <a:t>【</a:t>
            </a:r>
            <a:r>
              <a:rPr lang="ja-JP" altLang="en-US" sz="3200" b="1" dirty="0"/>
              <a:t>お知らせ</a:t>
            </a:r>
            <a:r>
              <a:rPr lang="en-US" altLang="ja-JP" sz="3200" b="1" dirty="0"/>
              <a:t>】</a:t>
            </a:r>
            <a:r>
              <a:rPr lang="ja-JP" altLang="en-US" sz="3200" b="1" dirty="0"/>
              <a:t>ホームページのシステムメンテナンスについて</a:t>
            </a:r>
            <a:endParaRPr lang="en-US" altLang="ja-JP" sz="3200" b="1" dirty="0"/>
          </a:p>
          <a:p>
            <a:pPr>
              <a:buNone/>
            </a:pPr>
            <a:endParaRPr lang="ja-JP" altLang="en-US" sz="3200" dirty="0"/>
          </a:p>
          <a:p>
            <a:pPr>
              <a:buNone/>
            </a:pPr>
            <a:r>
              <a:rPr lang="ja-JP" altLang="en-US" sz="2000" dirty="0"/>
              <a:t>いつも西神戸ラグビースクールのホームページをご覧いただき、ありがとうございます。</a:t>
            </a:r>
          </a:p>
          <a:p>
            <a:pPr>
              <a:buNone/>
            </a:pPr>
            <a:r>
              <a:rPr lang="ja-JP" altLang="en-US" sz="2000" dirty="0"/>
              <a:t>このたび、ホームページのセキュリティ強化と安定運用を目的として、下記の日程でシステムメンテナンスを実施いたします。</a:t>
            </a:r>
            <a:endParaRPr lang="en-US" altLang="ja-JP" sz="2000" dirty="0"/>
          </a:p>
          <a:p>
            <a:pPr>
              <a:buNone/>
            </a:pPr>
            <a:endParaRPr lang="ja-JP" altLang="en-US" sz="2000" dirty="0"/>
          </a:p>
          <a:p>
            <a:pPr>
              <a:buNone/>
            </a:pPr>
            <a:r>
              <a:rPr lang="ja-JP" altLang="en-US" sz="2000" b="1" dirty="0"/>
              <a:t>■ 実施予定日</a:t>
            </a:r>
            <a:br>
              <a:rPr lang="ja-JP" altLang="en-US" sz="2000" dirty="0"/>
            </a:br>
            <a:r>
              <a:rPr lang="en-US" altLang="ja-JP" sz="2000" dirty="0"/>
              <a:t>2026</a:t>
            </a:r>
            <a:r>
              <a:rPr lang="ja-JP" altLang="en-US" sz="2000" dirty="0"/>
              <a:t>年</a:t>
            </a:r>
            <a:r>
              <a:rPr lang="en-US" altLang="ja-JP" sz="2000" dirty="0"/>
              <a:t>11</a:t>
            </a:r>
            <a:r>
              <a:rPr lang="ja-JP" altLang="en-US" sz="2000" dirty="0"/>
              <a:t>月</a:t>
            </a:r>
            <a:r>
              <a:rPr lang="en-US" altLang="ja-JP" sz="2000" dirty="0"/>
              <a:t>2</a:t>
            </a:r>
            <a:r>
              <a:rPr lang="ja-JP" altLang="en-US" sz="2000" dirty="0"/>
              <a:t>日（月）午前中より</a:t>
            </a:r>
          </a:p>
          <a:p>
            <a:pPr>
              <a:buNone/>
            </a:pPr>
            <a:r>
              <a:rPr lang="ja-JP" altLang="en-US" sz="2000" dirty="0"/>
              <a:t>作業中は、一時的にホームページの閲覧や体験会のお申し込みができなくなる場合がございます。作業が完了次第、通常どおりご利用いただけます。</a:t>
            </a:r>
          </a:p>
          <a:p>
            <a:pPr>
              <a:buNone/>
            </a:pPr>
            <a:r>
              <a:rPr lang="ja-JP" altLang="en-US" sz="2000" dirty="0"/>
              <a:t>皆さまにはご不便をおかけいたしますが、ご理解とご協力をお願いいたします。</a:t>
            </a:r>
            <a:endParaRPr lang="en-US" altLang="ja-JP" sz="2000" dirty="0"/>
          </a:p>
          <a:p>
            <a:pPr>
              <a:buNone/>
            </a:pPr>
            <a:endParaRPr lang="ja-JP" altLang="en-US" sz="2000" dirty="0"/>
          </a:p>
          <a:p>
            <a:pPr>
              <a:buNone/>
            </a:pPr>
            <a:r>
              <a:rPr lang="ja-JP" altLang="en-US" sz="2000" dirty="0"/>
              <a:t>西神戸ラグビースクール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7A0C0350-0687-F950-ABA5-546C4C385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0166" y="164612"/>
            <a:ext cx="895475" cy="9050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108</Words>
  <Application>Microsoft Office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81909</dc:creator>
  <cp:keywords/>
  <dc:description>generated using python-pptx</dc:description>
  <cp:lastModifiedBy>noside77@m3.gyao.ne.jp</cp:lastModifiedBy>
  <cp:revision>24</cp:revision>
  <cp:lastPrinted>2026-07-28T01:00:09Z</cp:lastPrinted>
  <dcterms:created xsi:type="dcterms:W3CDTF">2013-01-27T09:14:16Z</dcterms:created>
  <dcterms:modified xsi:type="dcterms:W3CDTF">2026-10-28T21:53:00Z</dcterms:modified>
  <cp:category/>
</cp:coreProperties>
</file>